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themeOverride+xml" PartName="/ppt/theme/themeOverr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  <p:sldMasterId id="214748365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</p:sldIdLst>
  <p:sldSz cy="6858000" cx="9144000"/>
  <p:notesSz cx="6858000" cy="9296400"/>
  <p:embeddedFontLst>
    <p:embeddedFont>
      <p:font typeface="Libre Franklin"/>
      <p:regular r:id="rId12"/>
      <p:bold r:id="rId13"/>
      <p:italic r:id="rId14"/>
      <p:boldItalic r:id="rId15"/>
    </p:embeddedFont>
    <p:embeddedFont>
      <p:font typeface="Helvetica Neue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20" roundtripDataSignature="AMtx7mj/Dv67R79L3V8LoAESz5zXimzlL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font" Target="fonts/LibreFranklin-bold.fntdata"/><Relationship Id="rId12" Type="http://schemas.openxmlformats.org/officeDocument/2006/relationships/font" Target="fonts/LibreFranklin-regular.fntdata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font" Target="fonts/LibreFranklin-boldItalic.fntdata"/><Relationship Id="rId14" Type="http://schemas.openxmlformats.org/officeDocument/2006/relationships/font" Target="fonts/LibreFranklin-italic.fntdata"/><Relationship Id="rId17" Type="http://schemas.openxmlformats.org/officeDocument/2006/relationships/font" Target="fonts/HelveticaNeue-bold.fntdata"/><Relationship Id="rId16" Type="http://schemas.openxmlformats.org/officeDocument/2006/relationships/font" Target="fonts/HelveticaNeue-regular.fntdata"/><Relationship Id="rId5" Type="http://schemas.openxmlformats.org/officeDocument/2006/relationships/slideMaster" Target="slideMasters/slideMaster2.xml"/><Relationship Id="rId19" Type="http://schemas.openxmlformats.org/officeDocument/2006/relationships/font" Target="fonts/HelveticaNeue-boldItalic.fntdata"/><Relationship Id="rId6" Type="http://schemas.openxmlformats.org/officeDocument/2006/relationships/notesMaster" Target="notesMasters/notesMaster1.xml"/><Relationship Id="rId18" Type="http://schemas.openxmlformats.org/officeDocument/2006/relationships/font" Target="fonts/HelveticaNeue-italic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97225"/>
            <a:ext cx="4572225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415775"/>
            <a:ext cx="5486400" cy="41833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:notes"/>
          <p:cNvSpPr txBox="1"/>
          <p:nvPr>
            <p:ph idx="1" type="body"/>
          </p:nvPr>
        </p:nvSpPr>
        <p:spPr>
          <a:xfrm>
            <a:off x="685800" y="4415775"/>
            <a:ext cx="5486400" cy="41833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:notes"/>
          <p:cNvSpPr/>
          <p:nvPr>
            <p:ph idx="2" type="sldImg"/>
          </p:nvPr>
        </p:nvSpPr>
        <p:spPr>
          <a:xfrm>
            <a:off x="1143225" y="697225"/>
            <a:ext cx="4572225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:notes"/>
          <p:cNvSpPr txBox="1"/>
          <p:nvPr>
            <p:ph idx="1" type="body"/>
          </p:nvPr>
        </p:nvSpPr>
        <p:spPr>
          <a:xfrm>
            <a:off x="685800" y="4415775"/>
            <a:ext cx="5486400" cy="41833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2:notes"/>
          <p:cNvSpPr/>
          <p:nvPr>
            <p:ph idx="2" type="sldImg"/>
          </p:nvPr>
        </p:nvSpPr>
        <p:spPr>
          <a:xfrm>
            <a:off x="1143225" y="697225"/>
            <a:ext cx="4572225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:notes"/>
          <p:cNvSpPr txBox="1"/>
          <p:nvPr>
            <p:ph idx="1" type="body"/>
          </p:nvPr>
        </p:nvSpPr>
        <p:spPr>
          <a:xfrm>
            <a:off x="685800" y="4415775"/>
            <a:ext cx="5486400" cy="41833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3:notes"/>
          <p:cNvSpPr/>
          <p:nvPr>
            <p:ph idx="2" type="sldImg"/>
          </p:nvPr>
        </p:nvSpPr>
        <p:spPr>
          <a:xfrm>
            <a:off x="1143225" y="697225"/>
            <a:ext cx="4572225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4:notes"/>
          <p:cNvSpPr txBox="1"/>
          <p:nvPr>
            <p:ph idx="1" type="body"/>
          </p:nvPr>
        </p:nvSpPr>
        <p:spPr>
          <a:xfrm>
            <a:off x="685800" y="4415775"/>
            <a:ext cx="5486400" cy="41833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4:notes"/>
          <p:cNvSpPr/>
          <p:nvPr>
            <p:ph idx="2" type="sldImg"/>
          </p:nvPr>
        </p:nvSpPr>
        <p:spPr>
          <a:xfrm>
            <a:off x="1143225" y="697225"/>
            <a:ext cx="4572225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5:notes"/>
          <p:cNvSpPr txBox="1"/>
          <p:nvPr>
            <p:ph idx="1" type="body"/>
          </p:nvPr>
        </p:nvSpPr>
        <p:spPr>
          <a:xfrm>
            <a:off x="685800" y="4415775"/>
            <a:ext cx="5486400" cy="41833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5:notes"/>
          <p:cNvSpPr/>
          <p:nvPr>
            <p:ph idx="2" type="sldImg"/>
          </p:nvPr>
        </p:nvSpPr>
        <p:spPr>
          <a:xfrm>
            <a:off x="1143225" y="697225"/>
            <a:ext cx="4572225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"/>
          <p:cNvSpPr/>
          <p:nvPr/>
        </p:nvSpPr>
        <p:spPr>
          <a:xfrm>
            <a:off x="8153400" y="0"/>
            <a:ext cx="990600" cy="6858000"/>
          </a:xfrm>
          <a:custGeom>
            <a:rect b="b" l="l" r="r" t="t"/>
            <a:pathLst>
              <a:path extrusionOk="0" h="4329" w="1914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002060"/>
          </a:solidFill>
          <a:ln cap="flat" cmpd="sng" w="19050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  <a:effectLst>
            <a:outerShdw blurRad="63500" rotWithShape="0" algn="ctr" dir="10800000" dist="50800">
              <a:srgbClr val="000000">
                <a:alpha val="4470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9"/>
          <p:cNvSpPr/>
          <p:nvPr/>
        </p:nvSpPr>
        <p:spPr>
          <a:xfrm>
            <a:off x="0" y="5181600"/>
            <a:ext cx="9144000" cy="1682750"/>
          </a:xfrm>
          <a:custGeom>
            <a:rect b="b" l="l" r="r" t="t"/>
            <a:pathLst>
              <a:path extrusionOk="0" h="1331" w="5760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gradFill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18900000" scaled="0"/>
          </a:gradFill>
          <a:ln cap="flat" cmpd="sng" w="1905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  <a:effectLst>
            <a:outerShdw blurRad="63500" rotWithShape="0" algn="ctr" dir="16200000" dist="44450">
              <a:srgbClr val="000000">
                <a:alpha val="3490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" name="Google Shape;14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759575" y="6057900"/>
            <a:ext cx="2178050" cy="593725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9"/>
          <p:cNvSpPr txBox="1"/>
          <p:nvPr>
            <p:ph type="ctrTitle"/>
          </p:nvPr>
        </p:nvSpPr>
        <p:spPr>
          <a:xfrm>
            <a:off x="429064" y="3337560"/>
            <a:ext cx="6480048" cy="23012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1" cap="none"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9"/>
          <p:cNvSpPr txBox="1"/>
          <p:nvPr>
            <p:ph idx="1" type="subTitle"/>
          </p:nvPr>
        </p:nvSpPr>
        <p:spPr>
          <a:xfrm>
            <a:off x="433050" y="1544812"/>
            <a:ext cx="6480048" cy="17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45700" wrap="square" tIns="0">
            <a:normAutofit/>
          </a:bodyPr>
          <a:lstStyle>
            <a:lvl1pPr lvl="0" algn="r">
              <a:spcBef>
                <a:spcPts val="400"/>
              </a:spcBef>
              <a:spcAft>
                <a:spcPts val="0"/>
              </a:spcAft>
              <a:buSzPts val="1600"/>
              <a:buNone/>
              <a:defRPr sz="2000">
                <a:solidFill>
                  <a:schemeClr val="dk1"/>
                </a:solidFill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62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62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7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7"/>
          <p:cNvSpPr txBox="1"/>
          <p:nvPr>
            <p:ph idx="1" type="body"/>
          </p:nvPr>
        </p:nvSpPr>
        <p:spPr>
          <a:xfrm rot="5400000">
            <a:off x="2209801" y="-152400"/>
            <a:ext cx="3962399" cy="746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0040" lvl="0" marL="457200" algn="l">
              <a:spcBef>
                <a:spcPts val="360"/>
              </a:spcBef>
              <a:spcAft>
                <a:spcPts val="0"/>
              </a:spcAft>
              <a:buSzPts val="1440"/>
              <a:buChar char="⦿"/>
              <a:defRPr/>
            </a:lvl1pPr>
            <a:lvl2pPr indent="-331469" lvl="1" marL="91440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2pPr>
            <a:lvl3pPr indent="-325755" lvl="2" marL="1371600" algn="l">
              <a:spcBef>
                <a:spcPts val="360"/>
              </a:spcBef>
              <a:spcAft>
                <a:spcPts val="0"/>
              </a:spcAft>
              <a:buSzPts val="1530"/>
              <a:buChar char="○"/>
              <a:defRPr/>
            </a:lvl3pPr>
            <a:lvl4pPr indent="-331469" lvl="3" marL="1828800" algn="l">
              <a:spcBef>
                <a:spcPts val="360"/>
              </a:spcBef>
              <a:spcAft>
                <a:spcPts val="0"/>
              </a:spcAft>
              <a:buSzPts val="1620"/>
              <a:buChar char="⚫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-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-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8"/>
          <p:cNvSpPr txBox="1"/>
          <p:nvPr>
            <p:ph type="title"/>
          </p:nvPr>
        </p:nvSpPr>
        <p:spPr>
          <a:xfrm rot="5400000">
            <a:off x="4785520" y="2118520"/>
            <a:ext cx="5211761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8"/>
          <p:cNvSpPr txBox="1"/>
          <p:nvPr>
            <p:ph idx="1" type="body"/>
          </p:nvPr>
        </p:nvSpPr>
        <p:spPr>
          <a:xfrm rot="5400000">
            <a:off x="861220" y="-129381"/>
            <a:ext cx="5211761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0040" lvl="0" marL="457200" algn="l">
              <a:spcBef>
                <a:spcPts val="360"/>
              </a:spcBef>
              <a:spcAft>
                <a:spcPts val="0"/>
              </a:spcAft>
              <a:buSzPts val="1440"/>
              <a:buChar char="⦿"/>
              <a:defRPr/>
            </a:lvl1pPr>
            <a:lvl2pPr indent="-331469" lvl="1" marL="91440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2pPr>
            <a:lvl3pPr indent="-325755" lvl="2" marL="1371600" algn="l">
              <a:spcBef>
                <a:spcPts val="360"/>
              </a:spcBef>
              <a:spcAft>
                <a:spcPts val="0"/>
              </a:spcAft>
              <a:buSzPts val="1530"/>
              <a:buChar char="○"/>
              <a:defRPr/>
            </a:lvl3pPr>
            <a:lvl4pPr indent="-331469" lvl="3" marL="1828800" algn="l">
              <a:spcBef>
                <a:spcPts val="360"/>
              </a:spcBef>
              <a:spcAft>
                <a:spcPts val="0"/>
              </a:spcAft>
              <a:buSzPts val="1620"/>
              <a:buChar char="⚫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-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-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0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0"/>
          <p:cNvSpPr txBox="1"/>
          <p:nvPr>
            <p:ph idx="1" type="body"/>
          </p:nvPr>
        </p:nvSpPr>
        <p:spPr>
          <a:xfrm>
            <a:off x="457200" y="1600200"/>
            <a:ext cx="74676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0040" lvl="0" marL="457200" algn="l">
              <a:spcBef>
                <a:spcPts val="360"/>
              </a:spcBef>
              <a:spcAft>
                <a:spcPts val="0"/>
              </a:spcAft>
              <a:buSzPts val="1440"/>
              <a:buChar char="⦿"/>
              <a:defRPr/>
            </a:lvl1pPr>
            <a:lvl2pPr indent="-331469" lvl="1" marL="91440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2pPr>
            <a:lvl3pPr indent="-325755" lvl="2" marL="1371600" algn="l">
              <a:spcBef>
                <a:spcPts val="360"/>
              </a:spcBef>
              <a:spcAft>
                <a:spcPts val="0"/>
              </a:spcAft>
              <a:buSzPts val="1530"/>
              <a:buChar char="○"/>
              <a:defRPr/>
            </a:lvl3pPr>
            <a:lvl4pPr indent="-331469" lvl="3" marL="1828800" algn="l">
              <a:spcBef>
                <a:spcPts val="360"/>
              </a:spcBef>
              <a:spcAft>
                <a:spcPts val="0"/>
              </a:spcAft>
              <a:buSzPts val="1620"/>
              <a:buChar char="⚫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-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-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8"/>
          <p:cNvSpPr/>
          <p:nvPr/>
        </p:nvSpPr>
        <p:spPr>
          <a:xfrm>
            <a:off x="8153400" y="0"/>
            <a:ext cx="990600" cy="6858000"/>
          </a:xfrm>
          <a:custGeom>
            <a:rect b="b" l="l" r="r" t="t"/>
            <a:pathLst>
              <a:path extrusionOk="0" h="4329" w="1914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002060"/>
          </a:solidFill>
          <a:ln cap="flat" cmpd="sng" w="19050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  <a:effectLst>
            <a:outerShdw blurRad="63500" rotWithShape="0" algn="ctr" dir="10800000" dist="50800">
              <a:srgbClr val="000000">
                <a:alpha val="4470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8"/>
          <p:cNvSpPr/>
          <p:nvPr/>
        </p:nvSpPr>
        <p:spPr>
          <a:xfrm>
            <a:off x="0" y="5181600"/>
            <a:ext cx="9144000" cy="1682750"/>
          </a:xfrm>
          <a:custGeom>
            <a:rect b="b" l="l" r="r" t="t"/>
            <a:pathLst>
              <a:path extrusionOk="0" h="1331" w="5760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gradFill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18900000" scaled="0"/>
          </a:gradFill>
          <a:ln cap="flat" cmpd="sng" w="1905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  <a:effectLst>
            <a:outerShdw blurRad="63500" rotWithShape="0" algn="ctr" dir="16200000" dist="44450">
              <a:srgbClr val="000000">
                <a:alpha val="3490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9" name="Google Shape;29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759575" y="6057900"/>
            <a:ext cx="2178050" cy="593725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8"/>
          <p:cNvSpPr txBox="1"/>
          <p:nvPr>
            <p:ph type="ctrTitle"/>
          </p:nvPr>
        </p:nvSpPr>
        <p:spPr>
          <a:xfrm>
            <a:off x="429064" y="3337560"/>
            <a:ext cx="6480048" cy="23012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1" cap="none"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8"/>
          <p:cNvSpPr txBox="1"/>
          <p:nvPr>
            <p:ph idx="1" type="subTitle"/>
          </p:nvPr>
        </p:nvSpPr>
        <p:spPr>
          <a:xfrm>
            <a:off x="433050" y="1544812"/>
            <a:ext cx="6480048" cy="17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45700" wrap="square" tIns="0">
            <a:normAutofit/>
          </a:bodyPr>
          <a:lstStyle>
            <a:lvl1pPr lvl="0" algn="r">
              <a:spcBef>
                <a:spcPts val="400"/>
              </a:spcBef>
              <a:spcAft>
                <a:spcPts val="0"/>
              </a:spcAft>
              <a:buSzPts val="1600"/>
              <a:buNone/>
              <a:defRPr sz="2000">
                <a:solidFill>
                  <a:schemeClr val="dk1"/>
                </a:solidFill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62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62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1"/>
          <p:cNvSpPr txBox="1"/>
          <p:nvPr>
            <p:ph type="title"/>
          </p:nvPr>
        </p:nvSpPr>
        <p:spPr>
          <a:xfrm>
            <a:off x="685800" y="3583837"/>
            <a:ext cx="6629400" cy="18263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45700" spcFirstLastPara="1" rIns="4570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Libre Franklin"/>
              <a:buNone/>
              <a:defRPr b="1" sz="4200" cap="none"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1"/>
          <p:cNvSpPr txBox="1"/>
          <p:nvPr>
            <p:ph idx="1" type="body"/>
          </p:nvPr>
        </p:nvSpPr>
        <p:spPr>
          <a:xfrm>
            <a:off x="685800" y="2485800"/>
            <a:ext cx="6629400" cy="1066688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5700" spcFirstLastPara="1" rIns="45700" wrap="square" tIns="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SzPts val="1600"/>
              <a:buNone/>
              <a:defRPr sz="2000">
                <a:solidFill>
                  <a:schemeClr val="dk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162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SzPts val="126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-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2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2"/>
          <p:cNvSpPr txBox="1"/>
          <p:nvPr>
            <p:ph idx="1" type="body"/>
          </p:nvPr>
        </p:nvSpPr>
        <p:spPr>
          <a:xfrm>
            <a:off x="457200" y="1600201"/>
            <a:ext cx="36576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60680" lvl="0" marL="457200" algn="l">
              <a:spcBef>
                <a:spcPts val="520"/>
              </a:spcBef>
              <a:spcAft>
                <a:spcPts val="0"/>
              </a:spcAft>
              <a:buSzPts val="2080"/>
              <a:buChar char="⦿"/>
              <a:defRPr sz="2600"/>
            </a:lvl1pPr>
            <a:lvl2pPr indent="-354330" lvl="1" marL="914400" algn="l">
              <a:spcBef>
                <a:spcPts val="440"/>
              </a:spcBef>
              <a:spcAft>
                <a:spcPts val="0"/>
              </a:spcAft>
              <a:buSzPts val="1980"/>
              <a:buChar char="•"/>
              <a:defRPr sz="2200"/>
            </a:lvl2pPr>
            <a:lvl3pPr indent="-336550" lvl="2" marL="1371600" algn="l">
              <a:spcBef>
                <a:spcPts val="400"/>
              </a:spcBef>
              <a:spcAft>
                <a:spcPts val="0"/>
              </a:spcAft>
              <a:buSzPts val="1700"/>
              <a:buChar char="○"/>
              <a:defRPr sz="2000"/>
            </a:lvl3pPr>
            <a:lvl4pPr indent="-331469" lvl="3" marL="1828800" algn="l">
              <a:spcBef>
                <a:spcPts val="360"/>
              </a:spcBef>
              <a:spcAft>
                <a:spcPts val="0"/>
              </a:spcAft>
              <a:buSzPts val="1620"/>
              <a:buChar char="⚫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-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-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12"/>
          <p:cNvSpPr txBox="1"/>
          <p:nvPr>
            <p:ph idx="2" type="body"/>
          </p:nvPr>
        </p:nvSpPr>
        <p:spPr>
          <a:xfrm>
            <a:off x="4267200" y="1600201"/>
            <a:ext cx="36576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60680" lvl="0" marL="457200" algn="l">
              <a:spcBef>
                <a:spcPts val="520"/>
              </a:spcBef>
              <a:spcAft>
                <a:spcPts val="0"/>
              </a:spcAft>
              <a:buSzPts val="2080"/>
              <a:buChar char="⦿"/>
              <a:defRPr sz="2600"/>
            </a:lvl1pPr>
            <a:lvl2pPr indent="-354330" lvl="1" marL="914400" algn="l">
              <a:spcBef>
                <a:spcPts val="440"/>
              </a:spcBef>
              <a:spcAft>
                <a:spcPts val="0"/>
              </a:spcAft>
              <a:buSzPts val="1980"/>
              <a:buChar char="•"/>
              <a:defRPr sz="2200"/>
            </a:lvl2pPr>
            <a:lvl3pPr indent="-336550" lvl="2" marL="1371600" algn="l">
              <a:spcBef>
                <a:spcPts val="400"/>
              </a:spcBef>
              <a:spcAft>
                <a:spcPts val="0"/>
              </a:spcAft>
              <a:buSzPts val="1700"/>
              <a:buChar char="○"/>
              <a:defRPr sz="2000"/>
            </a:lvl3pPr>
            <a:lvl4pPr indent="-331469" lvl="3" marL="1828800" algn="l">
              <a:spcBef>
                <a:spcPts val="360"/>
              </a:spcBef>
              <a:spcAft>
                <a:spcPts val="0"/>
              </a:spcAft>
              <a:buSzPts val="1620"/>
              <a:buChar char="⚫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-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-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3"/>
          <p:cNvSpPr txBox="1"/>
          <p:nvPr>
            <p:ph type="title"/>
          </p:nvPr>
        </p:nvSpPr>
        <p:spPr>
          <a:xfrm>
            <a:off x="457200" y="274320"/>
            <a:ext cx="7470648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6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5"/>
          <p:cNvSpPr txBox="1"/>
          <p:nvPr>
            <p:ph type="title"/>
          </p:nvPr>
        </p:nvSpPr>
        <p:spPr>
          <a:xfrm>
            <a:off x="457200" y="1185528"/>
            <a:ext cx="3200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45700" spcFirstLastPara="1" rIns="4570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ibre Franklin"/>
              <a:buNone/>
              <a:defRPr b="1" sz="1800"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5"/>
          <p:cNvSpPr txBox="1"/>
          <p:nvPr>
            <p:ph idx="1" type="body"/>
          </p:nvPr>
        </p:nvSpPr>
        <p:spPr>
          <a:xfrm>
            <a:off x="457200" y="214424"/>
            <a:ext cx="2743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5700" spcFirstLastPara="1" rIns="45700" wrap="square" tIns="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SzPts val="112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SzPts val="108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SzPts val="85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SzPts val="81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-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15"/>
          <p:cNvSpPr txBox="1"/>
          <p:nvPr>
            <p:ph idx="2" type="body"/>
          </p:nvPr>
        </p:nvSpPr>
        <p:spPr>
          <a:xfrm>
            <a:off x="457200" y="1981200"/>
            <a:ext cx="7086600" cy="373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70840" lvl="0" marL="457200" algn="l">
              <a:spcBef>
                <a:spcPts val="560"/>
              </a:spcBef>
              <a:spcAft>
                <a:spcPts val="0"/>
              </a:spcAft>
              <a:buSzPts val="2240"/>
              <a:buChar char="⦿"/>
              <a:defRPr sz="2800"/>
            </a:lvl1pPr>
            <a:lvl2pPr indent="-365760" lvl="1" marL="914400" algn="l">
              <a:spcBef>
                <a:spcPts val="480"/>
              </a:spcBef>
              <a:spcAft>
                <a:spcPts val="0"/>
              </a:spcAft>
              <a:buSzPts val="2160"/>
              <a:buChar char="•"/>
              <a:defRPr sz="2400"/>
            </a:lvl2pPr>
            <a:lvl3pPr indent="-347344" lvl="2" marL="1371600" algn="l">
              <a:spcBef>
                <a:spcPts val="440"/>
              </a:spcBef>
              <a:spcAft>
                <a:spcPts val="0"/>
              </a:spcAft>
              <a:buSzPts val="1870"/>
              <a:buChar char="○"/>
              <a:defRPr sz="2200"/>
            </a:lvl3pPr>
            <a:lvl4pPr indent="-342900" lvl="3" marL="1828800" algn="l">
              <a:spcBef>
                <a:spcPts val="400"/>
              </a:spcBef>
              <a:spcAft>
                <a:spcPts val="0"/>
              </a:spcAft>
              <a:buSzPts val="1800"/>
              <a:buChar char="⚫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SzPts val="2000"/>
              <a:buChar char="-"/>
              <a:defRPr sz="20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-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6"/>
          <p:cNvSpPr txBox="1"/>
          <p:nvPr>
            <p:ph type="title"/>
          </p:nvPr>
        </p:nvSpPr>
        <p:spPr>
          <a:xfrm>
            <a:off x="4846492" y="1386101"/>
            <a:ext cx="3053868" cy="125380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ibre Franklin"/>
              <a:buNone/>
              <a:defRPr b="1" sz="2200"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6"/>
          <p:cNvSpPr/>
          <p:nvPr>
            <p:ph idx="2" type="pic"/>
          </p:nvPr>
        </p:nvSpPr>
        <p:spPr>
          <a:xfrm>
            <a:off x="355388" y="700299"/>
            <a:ext cx="4114800" cy="4114800"/>
          </a:xfrm>
          <a:prstGeom prst="ellipse">
            <a:avLst/>
          </a:prstGeom>
          <a:solidFill>
            <a:srgbClr val="2B2B2B"/>
          </a:solidFill>
          <a:ln cap="flat" cmpd="sng" w="50800">
            <a:solidFill>
              <a:schemeClr val="dk2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152000" sx="-80000" rotWithShape="0" dir="5400000" dist="345000" sy="-18000">
              <a:srgbClr val="000000">
                <a:alpha val="24705"/>
              </a:srgbClr>
            </a:outerShdw>
          </a:effectLst>
        </p:spPr>
      </p:sp>
      <p:sp>
        <p:nvSpPr>
          <p:cNvPr id="49" name="Google Shape;49;p16"/>
          <p:cNvSpPr txBox="1"/>
          <p:nvPr>
            <p:ph idx="1" type="body"/>
          </p:nvPr>
        </p:nvSpPr>
        <p:spPr>
          <a:xfrm>
            <a:off x="4846494" y="2679157"/>
            <a:ext cx="3053866" cy="26634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>
            <a:lvl1pPr indent="-228600" lvl="0" marL="457200" algn="l">
              <a:spcBef>
                <a:spcPts val="240"/>
              </a:spcBef>
              <a:spcAft>
                <a:spcPts val="0"/>
              </a:spcAft>
              <a:buSzPts val="960"/>
              <a:buFont typeface="Arial"/>
              <a:buNone/>
              <a:defRPr sz="12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SzPts val="108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SzPts val="85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SzPts val="81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-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theme" Target="../theme/theme3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>
            <a:alpha val="0"/>
          </a:schemeClr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/>
          <p:nvPr/>
        </p:nvSpPr>
        <p:spPr>
          <a:xfrm>
            <a:off x="8153400" y="-9525"/>
            <a:ext cx="990600" cy="6858000"/>
          </a:xfrm>
          <a:custGeom>
            <a:rect b="b" l="l" r="r" t="t"/>
            <a:pathLst>
              <a:path extrusionOk="0" h="4329" w="1914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002060"/>
          </a:solidFill>
          <a:ln cap="flat" cmpd="sng" w="19050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  <a:effectLst>
            <a:outerShdw blurRad="63500" rotWithShape="0" algn="ctr" dir="10800000" dist="50800">
              <a:srgbClr val="000000">
                <a:alpha val="4470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7;p7"/>
          <p:cNvSpPr/>
          <p:nvPr/>
        </p:nvSpPr>
        <p:spPr>
          <a:xfrm>
            <a:off x="0" y="5181600"/>
            <a:ext cx="9144000" cy="1682750"/>
          </a:xfrm>
          <a:custGeom>
            <a:rect b="b" l="l" r="r" t="t"/>
            <a:pathLst>
              <a:path extrusionOk="0" h="1331" w="5760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gradFill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18900000" scaled="0"/>
          </a:gradFill>
          <a:ln cap="flat" cmpd="sng" w="1905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  <a:effectLst>
            <a:outerShdw blurRad="63500" rotWithShape="0" algn="ctr" dir="16200000" dist="44450">
              <a:srgbClr val="000000">
                <a:alpha val="3490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8;p7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9" name="Google Shape;9;p7"/>
          <p:cNvSpPr txBox="1"/>
          <p:nvPr>
            <p:ph idx="1" type="body"/>
          </p:nvPr>
        </p:nvSpPr>
        <p:spPr>
          <a:xfrm>
            <a:off x="457200" y="1600200"/>
            <a:ext cx="74676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⦿"/>
              <a:defRPr b="0" i="0" sz="3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77190" lvl="1" marL="914400" marR="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340"/>
              <a:buFont typeface="Arial"/>
              <a:buChar char="•"/>
              <a:defRPr b="0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8139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040"/>
              <a:buFont typeface="Arial"/>
              <a:buChar char="○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⚫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-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Arial"/>
              <a:buChar char="-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Arial"/>
              <a:buChar char="▪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pic>
        <p:nvPicPr>
          <p:cNvPr id="10" name="Google Shape;10;p7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6721475" y="6048375"/>
            <a:ext cx="2178050" cy="59372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>
            <a:alpha val="0"/>
          </a:schemeClr>
        </a:solid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/>
          <p:nvPr/>
        </p:nvSpPr>
        <p:spPr>
          <a:xfrm>
            <a:off x="8153400" y="-9525"/>
            <a:ext cx="990600" cy="6858000"/>
          </a:xfrm>
          <a:custGeom>
            <a:rect b="b" l="l" r="r" t="t"/>
            <a:pathLst>
              <a:path extrusionOk="0" h="4329" w="1914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002060"/>
          </a:solidFill>
          <a:ln cap="flat" cmpd="sng" w="19050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  <a:effectLst>
            <a:outerShdw blurRad="63500" rotWithShape="0" algn="ctr" dir="10800000" dist="50800">
              <a:srgbClr val="000000">
                <a:alpha val="4470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6"/>
          <p:cNvSpPr/>
          <p:nvPr/>
        </p:nvSpPr>
        <p:spPr>
          <a:xfrm>
            <a:off x="0" y="5181600"/>
            <a:ext cx="9144000" cy="1682750"/>
          </a:xfrm>
          <a:custGeom>
            <a:rect b="b" l="l" r="r" t="t"/>
            <a:pathLst>
              <a:path extrusionOk="0" h="1331" w="5760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gradFill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18900000" scaled="0"/>
          </a:gradFill>
          <a:ln cap="flat" cmpd="sng" w="1905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  <a:effectLst>
            <a:outerShdw blurRad="63500" rotWithShape="0" algn="ctr" dir="16200000" dist="44450">
              <a:srgbClr val="000000">
                <a:alpha val="3490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6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21" name="Google Shape;21;p6"/>
          <p:cNvSpPr txBox="1"/>
          <p:nvPr>
            <p:ph idx="1" type="body"/>
          </p:nvPr>
        </p:nvSpPr>
        <p:spPr>
          <a:xfrm>
            <a:off x="457200" y="1600200"/>
            <a:ext cx="74676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⦿"/>
              <a:defRPr b="0" i="0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77190" lvl="1" marL="914400" marR="0" rtl="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340"/>
              <a:buFont typeface="Arial"/>
              <a:buChar char="•"/>
              <a:defRPr b="0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8139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040"/>
              <a:buFont typeface="Arial"/>
              <a:buChar char="○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-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Arial"/>
              <a:buChar char="-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Arial"/>
              <a:buChar char="▪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pic>
        <p:nvPicPr>
          <p:cNvPr id="22" name="Google Shape;22;p6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6721475" y="6048375"/>
            <a:ext cx="2178050" cy="59372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"/>
          <p:cNvSpPr txBox="1"/>
          <p:nvPr>
            <p:ph type="ctrTitle"/>
          </p:nvPr>
        </p:nvSpPr>
        <p:spPr>
          <a:xfrm>
            <a:off x="428625" y="3336925"/>
            <a:ext cx="6480175" cy="2301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SEA SCOUT AND VENTURING BREAKOUT SESSION</a:t>
            </a:r>
            <a:endParaRPr/>
          </a:p>
        </p:txBody>
      </p:sp>
      <p:sp>
        <p:nvSpPr>
          <p:cNvPr id="61" name="Google Shape;61;p1"/>
          <p:cNvSpPr txBox="1"/>
          <p:nvPr>
            <p:ph idx="1" type="subTitle"/>
          </p:nvPr>
        </p:nvSpPr>
        <p:spPr>
          <a:xfrm>
            <a:off x="433388" y="1544638"/>
            <a:ext cx="6480175" cy="17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45700" wrap="square" tIns="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67" name="Google Shape;67;p2"/>
          <p:cNvSpPr txBox="1"/>
          <p:nvPr>
            <p:ph idx="1" type="body"/>
          </p:nvPr>
        </p:nvSpPr>
        <p:spPr>
          <a:xfrm>
            <a:off x="457200" y="1600200"/>
            <a:ext cx="74676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588" lvl="0" marL="4191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❖"/>
            </a:pPr>
            <a:r>
              <a:rPr lang="en-US">
                <a:latin typeface="Helvetica Neue"/>
                <a:ea typeface="Helvetica Neue"/>
                <a:cs typeface="Helvetica Neue"/>
                <a:sym typeface="Helvetica Neue"/>
              </a:rPr>
              <a:t>Summer Recap</a:t>
            </a:r>
            <a:endParaRPr/>
          </a:p>
          <a:p>
            <a:pPr indent="-382588" lvl="0" marL="41910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❖"/>
            </a:pPr>
            <a:r>
              <a:rPr lang="en-US">
                <a:latin typeface="Helvetica Neue"/>
                <a:ea typeface="Helvetica Neue"/>
                <a:cs typeface="Helvetica Neue"/>
                <a:sym typeface="Helvetica Neue"/>
              </a:rPr>
              <a:t>Upcoming Events</a:t>
            </a:r>
            <a:endParaRPr/>
          </a:p>
          <a:p>
            <a:pPr indent="-382588" lvl="0" marL="41910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❖"/>
            </a:pPr>
            <a:r>
              <a:rPr lang="en-US">
                <a:latin typeface="Helvetica Neue"/>
                <a:ea typeface="Helvetica Neue"/>
                <a:cs typeface="Helvetica Neue"/>
                <a:sym typeface="Helvetica Neue"/>
              </a:rPr>
              <a:t>Discussion on Program Growth</a:t>
            </a:r>
            <a:endParaRPr/>
          </a:p>
          <a:p>
            <a:pPr indent="-230187" lvl="0" marL="419100" rtl="0" algn="l">
              <a:spcBef>
                <a:spcPts val="60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3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Recap</a:t>
            </a:r>
            <a:endParaRPr/>
          </a:p>
        </p:txBody>
      </p:sp>
      <p:sp>
        <p:nvSpPr>
          <p:cNvPr id="73" name="Google Shape;73;p3"/>
          <p:cNvSpPr txBox="1"/>
          <p:nvPr>
            <p:ph idx="1" type="body"/>
          </p:nvPr>
        </p:nvSpPr>
        <p:spPr>
          <a:xfrm>
            <a:off x="457200" y="1600200"/>
            <a:ext cx="74676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587" lvl="0" marL="4191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❖"/>
            </a:pPr>
            <a:r>
              <a:rPr lang="en-US"/>
              <a:t>2023 Sea Scout Academy</a:t>
            </a:r>
            <a:endParaRPr/>
          </a:p>
          <a:p>
            <a:pPr indent="-382588" lvl="0" marL="4191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❖"/>
            </a:pPr>
            <a:r>
              <a:rPr lang="en-US"/>
              <a:t>2023 Commodore’s Cruise</a:t>
            </a:r>
            <a:endParaRPr/>
          </a:p>
          <a:p>
            <a:pPr indent="-382588" lvl="0" marL="41910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❖"/>
            </a:pPr>
            <a:r>
              <a:rPr lang="en-US"/>
              <a:t>2023 National Jamboree</a:t>
            </a:r>
            <a:endParaRPr/>
          </a:p>
          <a:p>
            <a:pPr indent="-382588" lvl="0" marL="41910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❖"/>
            </a:pPr>
            <a:r>
              <a:rPr lang="en-US"/>
              <a:t>High Adventure Base Trips</a:t>
            </a:r>
            <a:endParaRPr/>
          </a:p>
          <a:p>
            <a:pPr indent="-230187" lvl="0" marL="419100" rtl="0" algn="l">
              <a:spcBef>
                <a:spcPts val="60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4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Upcoming Events</a:t>
            </a:r>
            <a:endParaRPr/>
          </a:p>
        </p:txBody>
      </p:sp>
      <p:sp>
        <p:nvSpPr>
          <p:cNvPr id="79" name="Google Shape;79;p4"/>
          <p:cNvSpPr txBox="1"/>
          <p:nvPr>
            <p:ph idx="1" type="body"/>
          </p:nvPr>
        </p:nvSpPr>
        <p:spPr>
          <a:xfrm>
            <a:off x="457200" y="1600200"/>
            <a:ext cx="74676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-382588" lvl="0" marL="4191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80000"/>
              <a:buFont typeface="Noto Sans Symbols"/>
              <a:buChar char="❖"/>
            </a:pPr>
            <a:r>
              <a:rPr lang="en-US"/>
              <a:t>NYLT</a:t>
            </a:r>
            <a:endParaRPr/>
          </a:p>
          <a:p>
            <a:pPr indent="-273050" lvl="1" marL="722313" rtl="0" algn="l">
              <a:spcBef>
                <a:spcPts val="403"/>
              </a:spcBef>
              <a:spcAft>
                <a:spcPts val="0"/>
              </a:spcAft>
              <a:buClr>
                <a:schemeClr val="dk1"/>
              </a:buClr>
              <a:buSzPct val="90000"/>
              <a:buFont typeface="Noto Sans Symbols"/>
              <a:buChar char="➢"/>
            </a:pPr>
            <a:r>
              <a:rPr lang="en-US"/>
              <a:t>8-10 September, 29 September - 1 October</a:t>
            </a:r>
            <a:endParaRPr/>
          </a:p>
          <a:p>
            <a:pPr indent="-273050" lvl="1" marL="722313" rtl="0" algn="l">
              <a:spcBef>
                <a:spcPts val="403"/>
              </a:spcBef>
              <a:spcAft>
                <a:spcPts val="0"/>
              </a:spcAft>
              <a:buClr>
                <a:schemeClr val="dk1"/>
              </a:buClr>
              <a:buSzPct val="90000"/>
              <a:buFont typeface="Noto Sans Symbols"/>
              <a:buChar char="➢"/>
            </a:pPr>
            <a:r>
              <a:rPr lang="en-US"/>
              <a:t>Camp Durant</a:t>
            </a:r>
            <a:endParaRPr/>
          </a:p>
          <a:p>
            <a:pPr indent="-273050" lvl="1" marL="722313" rtl="0" algn="l">
              <a:spcBef>
                <a:spcPts val="403"/>
              </a:spcBef>
              <a:spcAft>
                <a:spcPts val="0"/>
              </a:spcAft>
              <a:buClr>
                <a:schemeClr val="dk1"/>
              </a:buClr>
              <a:buSzPct val="90000"/>
              <a:buFont typeface="Noto Sans Symbols"/>
              <a:buChar char="➢"/>
            </a:pPr>
            <a:r>
              <a:rPr lang="en-US"/>
              <a:t>Registration is still open</a:t>
            </a:r>
            <a:endParaRPr/>
          </a:p>
          <a:p>
            <a:pPr indent="-382588" lvl="0" marL="419100" rtl="0" algn="l">
              <a:spcBef>
                <a:spcPts val="465"/>
              </a:spcBef>
              <a:spcAft>
                <a:spcPts val="0"/>
              </a:spcAft>
              <a:buClr>
                <a:schemeClr val="dk1"/>
              </a:buClr>
              <a:buSzPct val="80000"/>
              <a:buFont typeface="Noto Sans Symbols"/>
              <a:buChar char="❖"/>
            </a:pPr>
            <a:r>
              <a:rPr lang="en-US"/>
              <a:t>Davy Jones Rendezvous</a:t>
            </a:r>
            <a:endParaRPr/>
          </a:p>
          <a:p>
            <a:pPr indent="-273050" lvl="1" marL="722313" rtl="0" algn="l">
              <a:spcBef>
                <a:spcPts val="403"/>
              </a:spcBef>
              <a:spcAft>
                <a:spcPts val="0"/>
              </a:spcAft>
              <a:buClr>
                <a:schemeClr val="dk1"/>
              </a:buClr>
              <a:buSzPct val="90000"/>
              <a:buFont typeface="Noto Sans Symbols"/>
              <a:buChar char="➢"/>
            </a:pPr>
            <a:r>
              <a:rPr lang="en-US"/>
              <a:t>22 to 24 September 2023</a:t>
            </a:r>
            <a:endParaRPr/>
          </a:p>
          <a:p>
            <a:pPr indent="-273050" lvl="1" marL="722313" rtl="0" algn="l">
              <a:spcBef>
                <a:spcPts val="403"/>
              </a:spcBef>
              <a:spcAft>
                <a:spcPts val="0"/>
              </a:spcAft>
              <a:buClr>
                <a:schemeClr val="dk1"/>
              </a:buClr>
              <a:buSzPct val="90000"/>
              <a:buFont typeface="Noto Sans Symbols"/>
              <a:buChar char="➢"/>
            </a:pPr>
            <a:r>
              <a:rPr lang="en-US"/>
              <a:t>Camp Durant</a:t>
            </a:r>
            <a:endParaRPr/>
          </a:p>
          <a:p>
            <a:pPr indent="-273050" lvl="1" marL="722313" rtl="0" algn="l">
              <a:spcBef>
                <a:spcPts val="403"/>
              </a:spcBef>
              <a:spcAft>
                <a:spcPts val="0"/>
              </a:spcAft>
              <a:buClr>
                <a:schemeClr val="dk1"/>
              </a:buClr>
              <a:buSzPct val="90000"/>
              <a:buFont typeface="Noto Sans Symbols"/>
              <a:buChar char="➢"/>
            </a:pPr>
            <a:r>
              <a:rPr lang="en-US"/>
              <a:t>Ships and Crew Welcome</a:t>
            </a:r>
            <a:endParaRPr/>
          </a:p>
          <a:p>
            <a:pPr indent="-382588" lvl="0" marL="419100" rtl="0" algn="l">
              <a:spcBef>
                <a:spcPts val="465"/>
              </a:spcBef>
              <a:spcAft>
                <a:spcPts val="0"/>
              </a:spcAft>
              <a:buClr>
                <a:schemeClr val="dk1"/>
              </a:buClr>
              <a:buSzPct val="80000"/>
              <a:buFont typeface="Noto Sans Symbols"/>
              <a:buChar char="❖"/>
            </a:pPr>
            <a:r>
              <a:rPr lang="en-US"/>
              <a:t>Kodiak Challenge</a:t>
            </a:r>
            <a:endParaRPr/>
          </a:p>
          <a:p>
            <a:pPr indent="-273050" lvl="1" marL="722313" rtl="0" algn="l">
              <a:spcBef>
                <a:spcPts val="403"/>
              </a:spcBef>
              <a:spcAft>
                <a:spcPts val="0"/>
              </a:spcAft>
              <a:buClr>
                <a:schemeClr val="dk1"/>
              </a:buClr>
              <a:buSzPct val="90000"/>
              <a:buFont typeface="Noto Sans Symbols"/>
              <a:buChar char="➢"/>
            </a:pPr>
            <a:r>
              <a:rPr lang="en-US"/>
              <a:t>23 September, 20-22 October, 3-5 November</a:t>
            </a:r>
            <a:endParaRPr/>
          </a:p>
          <a:p>
            <a:pPr indent="-273050" lvl="1" marL="722313" rtl="0" algn="l">
              <a:spcBef>
                <a:spcPts val="403"/>
              </a:spcBef>
              <a:spcAft>
                <a:spcPts val="0"/>
              </a:spcAft>
              <a:buClr>
                <a:schemeClr val="dk1"/>
              </a:buClr>
              <a:buSzPct val="90000"/>
              <a:buFont typeface="Noto Sans Symbols"/>
              <a:buChar char="➢"/>
            </a:pPr>
            <a:r>
              <a:rPr lang="en-US"/>
              <a:t>Hosted by Mecklenburg County Council</a:t>
            </a:r>
            <a:endParaRPr/>
          </a:p>
          <a:p>
            <a:pPr indent="-273050" lvl="1" marL="722313" rtl="0" algn="l">
              <a:spcBef>
                <a:spcPts val="403"/>
              </a:spcBef>
              <a:spcAft>
                <a:spcPts val="0"/>
              </a:spcAft>
              <a:buClr>
                <a:schemeClr val="dk1"/>
              </a:buClr>
              <a:buSzPct val="90000"/>
              <a:buFont typeface="Noto Sans Symbols"/>
              <a:buChar char="➢"/>
            </a:pPr>
            <a:r>
              <a:rPr lang="en-US"/>
              <a:t>Registration is still open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5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Program Growth</a:t>
            </a:r>
            <a:endParaRPr/>
          </a:p>
        </p:txBody>
      </p:sp>
      <p:sp>
        <p:nvSpPr>
          <p:cNvPr id="85" name="Google Shape;85;p5"/>
          <p:cNvSpPr txBox="1"/>
          <p:nvPr>
            <p:ph idx="1" type="body"/>
          </p:nvPr>
        </p:nvSpPr>
        <p:spPr>
          <a:xfrm>
            <a:off x="457200" y="1600200"/>
            <a:ext cx="74676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588" lvl="0" marL="4191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❖"/>
            </a:pPr>
            <a:r>
              <a:rPr lang="en-US"/>
              <a:t>Unit Identity</a:t>
            </a:r>
            <a:endParaRPr/>
          </a:p>
          <a:p>
            <a:pPr indent="-382588" lvl="0" marL="41910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❖"/>
            </a:pPr>
            <a:r>
              <a:rPr lang="en-US"/>
              <a:t>Program Uniqueness</a:t>
            </a:r>
            <a:endParaRPr/>
          </a:p>
          <a:p>
            <a:pPr indent="-382588" lvl="0" marL="41910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❖"/>
            </a:pPr>
            <a:r>
              <a:rPr lang="en-US"/>
              <a:t>Finding People</a:t>
            </a:r>
            <a:endParaRPr/>
          </a:p>
          <a:p>
            <a:pPr indent="-230187" lvl="0" marL="419100" rtl="0" algn="l">
              <a:spcBef>
                <a:spcPts val="60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chnic">
  <a:themeElements>
    <a:clrScheme name="Technic">
      <a:dk1>
        <a:srgbClr val="000000"/>
      </a:dk1>
      <a:lt1>
        <a:srgbClr val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Technic">
  <a:themeElements>
    <a:clrScheme name="Technic">
      <a:dk1>
        <a:srgbClr val="000000"/>
      </a:dk1>
      <a:lt1>
        <a:srgbClr val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Override1.xml><?xml version="1.0" encoding="utf-8"?>
<a:themeOverride xmlns:a="http://schemas.openxmlformats.org/drawingml/2006/main" xmlns:r="http://schemas.openxmlformats.org/officeDocument/2006/relationships">
  <a:clrScheme name="Technic">
    <a:dk1>
      <a:srgbClr val="000000"/>
    </a:dk1>
    <a:lt1>
      <a:srgbClr val="FFFFFF"/>
    </a:lt1>
    <a:dk2>
      <a:srgbClr val="3B3B3B"/>
    </a:dk2>
    <a:lt2>
      <a:srgbClr val="D4D2D0"/>
    </a:lt2>
    <a:accent1>
      <a:srgbClr val="6EA0B0"/>
    </a:accent1>
    <a:accent2>
      <a:srgbClr val="CCAF0A"/>
    </a:accent2>
    <a:accent3>
      <a:srgbClr val="8D89A4"/>
    </a:accent3>
    <a:accent4>
      <a:srgbClr val="748560"/>
    </a:accent4>
    <a:accent5>
      <a:srgbClr val="9E9273"/>
    </a:accent5>
    <a:accent6>
      <a:srgbClr val="7E848D"/>
    </a:accent6>
    <a:hlink>
      <a:srgbClr val="00C8C3"/>
    </a:hlink>
    <a:folHlink>
      <a:srgbClr val="A116E0"/>
    </a:folHlink>
  </a:clrScheme>
</a:themeOverrid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2010-12-13T17:28:22Z</dcterms:created>
  <dc:creator>Darin Kinn</dc:creator>
</cp:coreProperties>
</file>